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BD03-450D-4651-AC9B-E081DD56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55CA7-7A24-4DE9-8F33-94932137A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DE02-7782-498D-A2B5-92F5FB51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BD7FF-9CC3-485D-A932-1C0B0DC8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53C24-1E01-44C2-B6BB-C57453A8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0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4A0B-239A-47B9-96B8-BB6EF089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8D249-D601-4A85-AE39-870B7C788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30DBD-8DEA-46A8-B9B1-10ED50D7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85AE5-C6D2-4299-9CF4-7066C668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CFC1A-4DA4-4FB5-BA12-92C69778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5FC6A-54C0-4817-B734-DC6FF49DF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87369-2064-4F5F-A1E0-0150F76A8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AC2B-F82D-4084-B18A-53C52D6A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545B-0A7E-4BD5-B08F-AA88B60B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FF35-D19C-4BD8-B56F-F07DA09D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7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73A-1E06-4487-8C31-937CA63B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8CDE-9B96-4205-8A65-7815BBCAD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30FFA-9FBA-42A1-B8CE-942E3A5E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FE1B6-3C89-4B69-A5F7-CB47F3BF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6E138-22F9-4F62-8D76-05AB65FA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6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B4B6-2F10-4E34-841C-BC72FBF4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94450-7FF8-4065-8622-C1130A7C4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F8B4D-75AC-4118-90F4-5EE1D64E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94C58-705B-4AF2-9688-6E0560B7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F6221-D7AF-4678-B1F8-F1A6E9EC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7EEF-B458-490F-B92D-8FBFDA99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8C384-067F-402D-B647-911E37898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5AE2A-7359-4C16-B1CF-A377F18AC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81FC0-49F1-411D-B1B6-D43BC976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BC982-4144-4B27-939E-9DF7562C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D410E-F090-4474-B189-BD3AC49B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0F67-557F-4299-9EF2-B017500D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22DB0-F260-4FFA-A165-BF1A28B22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3377C-322E-46B0-A27F-F3D8C3900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37875-0CDE-43BA-ACBE-0FE0405031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0CDDB-95FE-44B4-9DFC-E88390A46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45C7BF-C441-4E98-A170-2DC18D73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DE1159-D265-4BCF-B988-08A504A0C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D6C52-4A8A-4F97-BED4-B2858D8B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7C0F-70D3-429F-B0A1-C88FFAC9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04F9B-3B63-411E-BDFC-96B50AD2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2A49C-D6F5-462A-9F02-8B54021E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55975-6026-42E3-B967-62DE1173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5DB2A-A3EF-4CB0-AEEC-9337D052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7AE2A-F655-40F1-8399-DE4C093AD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B3E5E-9FA9-4D11-982D-04314EB2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7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F8EFC-269A-4063-AF5E-7DCAF2C0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E06A-F4A4-4DB0-B205-6334CBDC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89AC7-3C28-4F0F-B4A9-39C8E6BE1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B8038-5D1E-4508-A89F-CE527136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6B8F2-A502-4555-BE17-0FC32AAC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2D455-C4BB-40F3-93FB-D6C74944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9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B596A-9A28-4A36-AD18-94A9A7C8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8EF38-6EEF-4EF2-8D18-8FB89A5A6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16599-A88B-4F9A-8C3A-29E1AE6FA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F4C9-4E58-4B4E-8230-92E74A5D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E63ED-19CA-4A5E-BF30-A0F9D686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27150-A1F4-4D2D-8993-AA1A82B4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5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B887E-FFA0-4813-AFB7-DA435F0FD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1FA8F-433B-4E86-8FF6-9F0E4A707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9BFEB-64F8-4B26-9DB6-12F129823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93610-6619-45E4-A0B2-F48F690165C8}" type="datetimeFigureOut">
              <a:rPr lang="en-US" smtClean="0"/>
              <a:t>12/05/2024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1BA2-0CC8-4E85-9848-DF4350BD9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B194-2617-4BFA-9D4F-DDCCBAADB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6E00D-5DCF-4A40-A76A-E74237D0F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gocthy (ngocthy1106) - Hồ sơ | Pinterest">
            <a:extLst>
              <a:ext uri="{FF2B5EF4-FFF2-40B4-BE49-F238E27FC236}">
                <a16:creationId xmlns:a16="http://schemas.microsoft.com/office/drawing/2014/main" id="{E61B81CD-D3AC-473C-92C6-6D12E9F2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65ABEC-4F12-49AD-91BC-F480ED51FF0B}"/>
              </a:ext>
            </a:extLst>
          </p:cNvPr>
          <p:cNvSpPr txBox="1">
            <a:spLocks/>
          </p:cNvSpPr>
          <p:nvPr/>
        </p:nvSpPr>
        <p:spPr>
          <a:xfrm>
            <a:off x="1965802" y="1765730"/>
            <a:ext cx="7489372" cy="515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u="sng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 THUẬT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B071666-8818-42C5-A528-55ED81FA777E}"/>
              </a:ext>
            </a:extLst>
          </p:cNvPr>
          <p:cNvSpPr txBox="1">
            <a:spLocks/>
          </p:cNvSpPr>
          <p:nvPr/>
        </p:nvSpPr>
        <p:spPr>
          <a:xfrm>
            <a:off x="1610687" y="1051644"/>
            <a:ext cx="8039582" cy="7140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  </a:t>
            </a:r>
            <a:r>
              <a:rPr lang="en-US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6922F3-4744-4F21-AF83-3EB4A252F5BA}"/>
              </a:ext>
            </a:extLst>
          </p:cNvPr>
          <p:cNvSpPr txBox="1">
            <a:spLocks noChangeArrowheads="1"/>
          </p:cNvSpPr>
          <p:nvPr/>
        </p:nvSpPr>
        <p:spPr>
          <a:xfrm>
            <a:off x="578418" y="2303229"/>
            <a:ext cx="10515600" cy="71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  <a:p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2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CE5B677-0B98-4E0E-9986-0564D817F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t="14214" r="2996" b="5413"/>
          <a:stretch/>
        </p:blipFill>
        <p:spPr bwMode="auto">
          <a:xfrm>
            <a:off x="3630228" y="742509"/>
            <a:ext cx="8377567" cy="5771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144B7D-C264-478F-8F49-384562C36D67}"/>
              </a:ext>
            </a:extLst>
          </p:cNvPr>
          <p:cNvSpPr txBox="1"/>
          <p:nvPr/>
        </p:nvSpPr>
        <p:spPr>
          <a:xfrm>
            <a:off x="1430940" y="123796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1:KHÁM PHÁ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FD2B8-C28D-48BF-9499-744B2F72F806}"/>
              </a:ext>
            </a:extLst>
          </p:cNvPr>
          <p:cNvSpPr txBox="1"/>
          <p:nvPr/>
        </p:nvSpPr>
        <p:spPr>
          <a:xfrm>
            <a:off x="395808" y="1246017"/>
            <a:ext cx="30217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8506D-AEAA-47F0-B48B-D1AB71B7A66F}"/>
              </a:ext>
            </a:extLst>
          </p:cNvPr>
          <p:cNvSpPr txBox="1"/>
          <p:nvPr/>
        </p:nvSpPr>
        <p:spPr>
          <a:xfrm>
            <a:off x="482710" y="3746929"/>
            <a:ext cx="2843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16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72CEB2C-8C15-4D27-A0C6-27CFDDA20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6165" b="6216"/>
          <a:stretch/>
        </p:blipFill>
        <p:spPr>
          <a:xfrm>
            <a:off x="1" y="0"/>
            <a:ext cx="12235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494513C-88DC-4A2D-9BE6-5D3FF1B7D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 t="14711" r="11276" b="6657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083D6-788D-44AD-B381-E4520139033F}"/>
              </a:ext>
            </a:extLst>
          </p:cNvPr>
          <p:cNvSpPr txBox="1"/>
          <p:nvPr/>
        </p:nvSpPr>
        <p:spPr>
          <a:xfrm>
            <a:off x="4710848" y="3337560"/>
            <a:ext cx="2524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KHẢO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48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58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Thanh Luyến</dc:creator>
  <cp:lastModifiedBy>Luyen Nguyen</cp:lastModifiedBy>
  <cp:revision>24</cp:revision>
  <dcterms:created xsi:type="dcterms:W3CDTF">2021-12-17T03:50:14Z</dcterms:created>
  <dcterms:modified xsi:type="dcterms:W3CDTF">2024-05-12T13:52:46Z</dcterms:modified>
</cp:coreProperties>
</file>