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416F-6195-4488-8394-4FFF22F31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32F90-B5C6-45EE-A4C4-B136DC61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9811D-2F51-4865-906D-742A3824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680AF-7F7A-473A-9FF1-CEAE7CF7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1F22-A0D7-4DBF-AD88-1A777ED0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82D1-ED40-4F76-93FB-233DFA3B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46547-588F-4B4E-B15F-11ECE7BD4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59BE-65AE-4CDB-9833-0DE354D4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4A0B-3AD8-49AB-B2A3-E5E655D6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A31B-1995-4F0D-BC11-69235455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5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9FB34-5F90-4EF7-9ABE-F3CD8D4B9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07B0C-3CB8-4DEA-8BAD-6042E9ACE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F2FCF-F95C-46FD-8AFF-6424AF64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37CD-86A0-4B55-BDB7-15FEDCEB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0453D-A55E-4C2E-AB03-81322521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772A-B995-456E-A45E-9CFF1217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1316-8894-46A8-BA7D-0CF161B5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AFAE-B451-42FD-A018-0DBBD795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46696-36B0-402D-8E9E-59D5C0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D1CF-E763-4723-B87D-64AE75FE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740B-DBA3-4597-B185-0B58747A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179B5-F098-4948-8A31-C1D999319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EDB65-1EE9-4330-95F0-1F2B6D4E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88E06-0119-4175-A003-62B75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0C44-3733-4549-8470-0424DDDD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5BC0-F5E4-4455-92EA-D458BE3B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17C0-09CC-44CB-A965-C02C9481F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B50CA-6D2C-42A0-9BCC-06B342179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EFE61-4DD1-4C28-BFC4-9678ECCC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5A64B-64CA-47D8-A197-C72EAFC2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5B5E9-4B43-46E0-93B3-9A080FD4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6CA3-9C76-4A61-B250-A4EB7481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906A5-5075-419B-880B-6793B3A0E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D926D-6299-4B81-91AD-941B164AC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C1FD2-F22C-4E02-9187-F07C46113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8D0AB-DE71-4596-BE60-3E2A90C99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8CD0D-8F04-4915-8F32-47AB69A8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DE8F4-FDDA-4CD4-B29F-385817FC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DC55-AC20-436E-8399-4AAE2FB6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1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9187-6BBD-44EA-A993-78F0C094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25C23-1CA4-4AA6-9CAE-1B7D547F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73D42-ADA1-47E2-959E-A5E86B61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45197-78D7-43A0-A8DF-FF6DB9C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4A6DD-3C57-4F05-A89A-B9A0BC1D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DF4C1-CB49-44E6-8F92-FCEF1367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8144A-2EC7-4691-922A-92DBBFBD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B2F1-5F0D-4B50-A3A5-D37B66EC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125E-696F-4BC3-92D5-D27727D4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67C4-65F1-49AF-8D6E-008740890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8A007-0BDD-4F8E-AEBB-0E4F722D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05220-2C3D-4D3C-AC1F-993CFD19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52D4C-A8DF-4124-B9F0-298A730D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8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3082-2024-4E9D-BFA2-9AD3E1D9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AECC2-8731-46DC-B246-6BA56BDF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ED49D-7161-4878-A7EF-2CAB00CF6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509B3-81F4-44F4-9374-F49A792A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EC06E-BDFE-4973-BD18-E9A26E6F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3E34D-03BD-4131-AA8E-7906C05B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39D75-A68D-4298-A1F7-336E68C3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41FFC-2F02-46F6-A3A5-D0AAC2C1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A1442-C6FA-4A55-A48B-DA4AA2833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66E0-33AC-4FF9-9D14-DF980B348233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2A532-2B04-4A3F-B0F1-1219955BC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1ED-B5AE-4C7A-B53B-7C168EE62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6864-128D-4C3D-8035-32949F03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D8F56F1-1266-4FA0-BD99-4D05E7561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t="6267" r="26442" b="36183"/>
          <a:stretch/>
        </p:blipFill>
        <p:spPr bwMode="auto">
          <a:xfrm>
            <a:off x="706678" y="850344"/>
            <a:ext cx="4928861" cy="3687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2A35215-1AA1-44F3-AB0B-08327E00A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9" t="13676" r="25802" b="27920"/>
          <a:stretch/>
        </p:blipFill>
        <p:spPr bwMode="auto">
          <a:xfrm>
            <a:off x="6434595" y="849273"/>
            <a:ext cx="4858141" cy="3688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302DF808-FA14-4C9B-8A46-7C07CE5E9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8" y="5422881"/>
            <a:ext cx="100689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2. 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A5822A1-5D8C-487B-89E3-1151DD6A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8" y="4836502"/>
            <a:ext cx="11543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1. 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CDE296FA-64C4-4C4A-A83B-C485B7D0C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8" y="6030510"/>
            <a:ext cx="100689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3. 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ược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A3376049-C5DE-4F24-8DBD-832201F0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038" y="176733"/>
            <a:ext cx="5626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 KHÁM PHÁ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9E1C2BE-53FE-4D08-8848-0FC3C7751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7693"/>
          <a:stretch/>
        </p:blipFill>
        <p:spPr bwMode="auto">
          <a:xfrm>
            <a:off x="0" y="0"/>
            <a:ext cx="12188928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65DDAFD-D035-4BE3-A558-5F7F39608376}"/>
              </a:ext>
            </a:extLst>
          </p:cNvPr>
          <p:cNvSpPr txBox="1">
            <a:spLocks/>
          </p:cNvSpPr>
          <p:nvPr/>
        </p:nvSpPr>
        <p:spPr bwMode="auto">
          <a:xfrm>
            <a:off x="4501147" y="385348"/>
            <a:ext cx="6621965" cy="7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en-US" sz="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9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printer&#10;&#10;Description automatically generated">
            <a:extLst>
              <a:ext uri="{FF2B5EF4-FFF2-40B4-BE49-F238E27FC236}">
                <a16:creationId xmlns:a16="http://schemas.microsoft.com/office/drawing/2014/main" id="{44CA7D86-75C9-4EC3-8281-72D53CE8C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7122" r="11859" b="8262"/>
          <a:stretch/>
        </p:blipFill>
        <p:spPr bwMode="auto">
          <a:xfrm>
            <a:off x="494125" y="301929"/>
            <a:ext cx="4505325" cy="2828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60134D-E700-40B6-9228-7E768B2B6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5698" r="12821" b="7977"/>
          <a:stretch/>
        </p:blipFill>
        <p:spPr bwMode="auto">
          <a:xfrm>
            <a:off x="6508185" y="433695"/>
            <a:ext cx="4467225" cy="288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C5D767E-00FA-4805-AC80-CFB107062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7121" r="16666" b="9972"/>
          <a:stretch/>
        </p:blipFill>
        <p:spPr bwMode="auto">
          <a:xfrm>
            <a:off x="343812" y="3429000"/>
            <a:ext cx="4467225" cy="299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BF95FAB-795C-4E23-81E4-2ED99B44D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8547" r="12821" b="9687"/>
          <a:stretch/>
        </p:blipFill>
        <p:spPr bwMode="auto">
          <a:xfrm>
            <a:off x="6267711" y="3690630"/>
            <a:ext cx="4419600" cy="273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3076EE-76A8-451E-8774-1A5BD888C4D0}"/>
              </a:ext>
            </a:extLst>
          </p:cNvPr>
          <p:cNvSpPr txBox="1">
            <a:spLocks/>
          </p:cNvSpPr>
          <p:nvPr/>
        </p:nvSpPr>
        <p:spPr bwMode="auto">
          <a:xfrm>
            <a:off x="5172564" y="2008581"/>
            <a:ext cx="1846872" cy="15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en-US" sz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</a:p>
        </p:txBody>
      </p:sp>
    </p:spTree>
    <p:extLst>
      <p:ext uri="{BB962C8B-B14F-4D97-AF65-F5344CB8AC3E}">
        <p14:creationId xmlns:p14="http://schemas.microsoft.com/office/powerpoint/2010/main" val="370138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66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 Nguyễn Thị Thanh Luyến</dc:creator>
  <cp:lastModifiedBy>Luyen Nguyen</cp:lastModifiedBy>
  <cp:revision>13</cp:revision>
  <dcterms:created xsi:type="dcterms:W3CDTF">2022-02-26T08:52:49Z</dcterms:created>
  <dcterms:modified xsi:type="dcterms:W3CDTF">2024-05-12T13:53:23Z</dcterms:modified>
</cp:coreProperties>
</file>