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6415-ABBD-4277-BD5B-47649D4DB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9CB68-859B-29E7-5546-E2531BC6C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9003F-56C9-AE41-E883-AF2C7E16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B07-923D-4CB6-8517-A4D1BDA1F70A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D16A1-A4CC-8433-30D5-CD1AD6A2D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9138F-6E20-4DBA-ABF3-06ADA7DE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7114-B6E8-4CBB-AA9E-D83CCEC4B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50E-A744-664E-E323-CDF13A8A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70909-CC1A-48E1-B2D4-CCB156F9E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56C9B-2CC6-FE57-DAB9-A72B0FD24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B07-923D-4CB6-8517-A4D1BDA1F70A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4F28A-711C-02D5-F730-D9211A10B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BC06D-8F1A-25CE-E685-E9825FE1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7114-B6E8-4CBB-AA9E-D83CCEC4B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4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56776A-DFAF-3D00-4AD9-F230396CB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E26F4-8559-898E-ECF5-0D28CEAD8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63F68-E832-70D5-84F8-CFB68F59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B07-923D-4CB6-8517-A4D1BDA1F70A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B5C26-F47D-CF9E-83B7-20225EF8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26145-6615-1C43-9AC3-EF89C0BD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7114-B6E8-4CBB-AA9E-D83CCEC4B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4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C8DF9-BBC1-A739-0549-37D6C74C0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97F2F-FAB7-1A7F-7426-0163E0AA0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0D798-B4E3-C511-B5CC-0C4C8E2F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B07-923D-4CB6-8517-A4D1BDA1F70A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1A52F-3553-8C9A-5E4F-9E8F4D9D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4A26F-5965-7B86-E673-891EE9F5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7114-B6E8-4CBB-AA9E-D83CCEC4B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9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82D1-01E2-60AF-D945-3C9D37AF9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2C766-A0ED-23EA-6A44-A426AAFAA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1882F-980E-E1F1-0B5C-F6885C250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B07-923D-4CB6-8517-A4D1BDA1F70A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82F01-9686-0814-3B43-D3BA47BB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6549-30E7-B35B-EEF7-49B5ED97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7114-B6E8-4CBB-AA9E-D83CCEC4B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2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F9E8-EB05-EA9B-D4F3-3AF165BE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2DBEA-33B0-DC1C-6FE3-A8CAEC325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EA04B-A4EC-50D4-AF5C-206F0B2BA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6BF77-C1AD-EFB6-D415-4BF5F11D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B07-923D-4CB6-8517-A4D1BDA1F70A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18962-C135-096E-5F5D-84ACA02CF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CAD84-43FA-969A-8117-9FF36DEB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7114-B6E8-4CBB-AA9E-D83CCEC4B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1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9EB3-22E0-1344-53BC-5598ADAD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006FB-53C1-B3AE-9469-A70A1CFF9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9409C-86B0-C243-022D-A8DC0B707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4F4A93-D9E7-DDD3-A4B1-244DE21FE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FF32B-F7B4-079E-3DE6-D9F6967FD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93C10-6584-AF29-50A2-0690355B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B07-923D-4CB6-8517-A4D1BDA1F70A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2492F1-AAD2-1AC7-806C-D3104F146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CF890E-BB63-78C1-67E4-48738DD74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7114-B6E8-4CBB-AA9E-D83CCEC4B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F00A-3681-5356-7D9F-20AD7EEF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444D1-0EB2-1B12-556A-BE5B6978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B07-923D-4CB6-8517-A4D1BDA1F70A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6C5BE-F1C0-528A-7391-9404BE6B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A4AED-FB35-7768-B4EB-EEA7A0BC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7114-B6E8-4CBB-AA9E-D83CCEC4B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7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740D9A-74EA-5ABE-5CC2-B7FC80EE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B07-923D-4CB6-8517-A4D1BDA1F70A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3A0D1-3710-86BB-EDF5-6FD78204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F1BC2-AC42-AF5A-3A94-43C041AF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7114-B6E8-4CBB-AA9E-D83CCEC4B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9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0DDA-33DC-FC35-0D54-4E8351B4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DD2F1-FC13-7AF9-B2C3-DB48A5C9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36E03-15AE-327B-19AA-39EA0AA36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602D3-55CE-CFE3-F7B9-E287B665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B07-923D-4CB6-8517-A4D1BDA1F70A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35C08-D8FE-8A95-A3E1-8DDDFF7C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6C9CE-4529-34D8-295B-A2AD3492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7114-B6E8-4CBB-AA9E-D83CCEC4B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6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4690-1445-F908-66F2-EF1ECC99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B12AC-60BF-A235-04CF-C016BBBF6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D40F2-D671-0266-65E8-4EE78C613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4A8A4-AAD0-45EB-70F7-B3B4B061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B07-923D-4CB6-8517-A4D1BDA1F70A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D2346-D145-977C-438C-BD5E6CA1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B073B-BD3C-3019-1A80-95335FD8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7114-B6E8-4CBB-AA9E-D83CCEC4B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3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C96B-3791-BE14-C54E-2ED80A41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60063-CFC2-A7E3-10E4-21E1AE6B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35A2B-9C3A-CF3B-C70F-CE7290FD0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25DB07-923D-4CB6-8517-A4D1BDA1F70A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4F9D-F3C3-6558-9179-2ABA861C0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0EC8C-DA37-1352-18AB-00357E4C0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87114-B6E8-4CBB-AA9E-D83CCEC4B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9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family sitting on a couch&#10;&#10;Description automatically generated">
            <a:extLst>
              <a:ext uri="{FF2B5EF4-FFF2-40B4-BE49-F238E27FC236}">
                <a16:creationId xmlns:a16="http://schemas.microsoft.com/office/drawing/2014/main" id="{A89317E9-D70D-CD5D-7A6F-26C2F2FA0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24170" r="4624" b="9029"/>
          <a:stretch/>
        </p:blipFill>
        <p:spPr bwMode="auto">
          <a:xfrm>
            <a:off x="0" y="0"/>
            <a:ext cx="1212938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193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ADAE2DC-F223-EA6E-B547-CE234AE10F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26397" r="7848" b="13211"/>
          <a:stretch/>
        </p:blipFill>
        <p:spPr bwMode="auto">
          <a:xfrm>
            <a:off x="584270" y="405832"/>
            <a:ext cx="11023459" cy="6291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689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3A5D73B-11B4-7076-2D05-CC445F4B9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6" t="14629" r="31634" b="13166"/>
          <a:stretch/>
        </p:blipFill>
        <p:spPr bwMode="auto">
          <a:xfrm>
            <a:off x="236536" y="180658"/>
            <a:ext cx="5541963" cy="6482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drawing of a child&#10;&#10;Description automatically generated">
            <a:extLst>
              <a:ext uri="{FF2B5EF4-FFF2-40B4-BE49-F238E27FC236}">
                <a16:creationId xmlns:a16="http://schemas.microsoft.com/office/drawing/2014/main" id="{424CAEEB-A3FE-90DA-C463-A89FC19256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9543" r="26293" b="8406"/>
          <a:stretch/>
        </p:blipFill>
        <p:spPr bwMode="auto">
          <a:xfrm>
            <a:off x="5967412" y="180657"/>
            <a:ext cx="5541962" cy="6381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6407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 Nguyen</dc:creator>
  <cp:lastModifiedBy>Luyen Nguyen</cp:lastModifiedBy>
  <cp:revision>2</cp:revision>
  <dcterms:created xsi:type="dcterms:W3CDTF">2023-11-27T14:09:58Z</dcterms:created>
  <dcterms:modified xsi:type="dcterms:W3CDTF">2024-05-12T13:52:59Z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2023-11-27T14:14:51Z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4786e282-22a4-4552-9eaa-208af40f3194</vt:lpwstr>
  </property>
  <property fmtid="{D5CDD505-2E9C-101B-9397-08002B2CF9AE}" pid="7" name="MSIP_Label_defa4170-0d19-0005-0004-bc88714345d2_ActionId">
    <vt:lpwstr>6e80e0b8-f989-4224-b8a2-9a5d779802f5</vt:lpwstr>
  </property>
  <property fmtid="{D5CDD505-2E9C-101B-9397-08002B2CF9AE}" pid="8" name="MSIP_Label_defa4170-0d19-0005-0004-bc88714345d2_ContentBits">
    <vt:lpwstr>0</vt:lpwstr>
  </property>
</Properties>
</file>